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  <p:sldId id="261" r:id="rId4"/>
    <p:sldId id="263" r:id="rId5"/>
    <p:sldId id="264" r:id="rId6"/>
    <p:sldId id="257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D614-39BA-1D4B-AD23-C84B5F474B0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AF644-FA9B-5E49-B76C-2F727FEEFD7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34593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D614-39BA-1D4B-AD23-C84B5F474B0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AF644-FA9B-5E49-B76C-2F727FEEFD7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83395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D614-39BA-1D4B-AD23-C84B5F474B0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AF644-FA9B-5E49-B76C-2F727FEEFD7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40701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D614-39BA-1D4B-AD23-C84B5F474B0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AF644-FA9B-5E49-B76C-2F727FEEFD7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8394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D614-39BA-1D4B-AD23-C84B5F474B0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AF644-FA9B-5E49-B76C-2F727FEEFD7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07855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D614-39BA-1D4B-AD23-C84B5F474B0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AF644-FA9B-5E49-B76C-2F727FEEFD7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482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D614-39BA-1D4B-AD23-C84B5F474B0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AF644-FA9B-5E49-B76C-2F727FEEFD7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60258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D614-39BA-1D4B-AD23-C84B5F474B0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AF644-FA9B-5E49-B76C-2F727FEEFD7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0856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D614-39BA-1D4B-AD23-C84B5F474B0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AF644-FA9B-5E49-B76C-2F727FEEFD7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21335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D614-39BA-1D4B-AD23-C84B5F474B0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AF644-FA9B-5E49-B76C-2F727FEEFD7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8771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D614-39BA-1D4B-AD23-C84B5F474B0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AF644-FA9B-5E49-B76C-2F727FEEFD7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98144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ED614-39BA-1D4B-AD23-C84B5F474B0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AF644-FA9B-5E49-B76C-2F727FEEFD7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82855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2445B08-F2B3-FC41-BE27-4389FC7BD562}" type="slidenum">
              <a:rPr lang="pt-BR"/>
              <a:pPr eaLnBrk="1" hangingPunct="1"/>
              <a:t>1</a:t>
            </a:fld>
            <a:endParaRPr lang="pt-BR"/>
          </a:p>
        </p:txBody>
      </p:sp>
      <p:pic>
        <p:nvPicPr>
          <p:cNvPr id="2355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515269"/>
            <a:ext cx="7756525" cy="4465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3059113" y="2998788"/>
            <a:ext cx="574675" cy="358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438936" y="5366479"/>
            <a:ext cx="8157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 C</a:t>
            </a:r>
            <a:r>
              <a:rPr lang="pt-BR" baseline="-25000" dirty="0" smtClean="0"/>
              <a:t>30</a:t>
            </a:r>
            <a:r>
              <a:rPr lang="pt-BR" dirty="0" smtClean="0"/>
              <a:t>H</a:t>
            </a:r>
            <a:r>
              <a:rPr lang="pt-BR" baseline="-25000" dirty="0" smtClean="0"/>
              <a:t>62</a:t>
            </a:r>
            <a:r>
              <a:rPr lang="pt-BR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2711" y="311834"/>
            <a:ext cx="89712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 a </a:t>
            </a:r>
            <a:r>
              <a:rPr lang="en-US" dirty="0" err="1" smtClean="0"/>
              <a:t>fórmula</a:t>
            </a:r>
            <a:r>
              <a:rPr lang="en-US" dirty="0" smtClean="0"/>
              <a:t> molecular e o </a:t>
            </a:r>
            <a:r>
              <a:rPr lang="en-US" dirty="0" err="1" smtClean="0"/>
              <a:t>espectro</a:t>
            </a:r>
            <a:r>
              <a:rPr lang="en-US" dirty="0" smtClean="0"/>
              <a:t> de IV de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substância</a:t>
            </a:r>
            <a:r>
              <a:rPr lang="en-US" dirty="0" smtClean="0"/>
              <a:t> </a:t>
            </a:r>
            <a:r>
              <a:rPr lang="en-US" dirty="0" err="1" smtClean="0"/>
              <a:t>abaixo</a:t>
            </a:r>
            <a:r>
              <a:rPr lang="en-US" dirty="0" smtClean="0"/>
              <a:t> </a:t>
            </a:r>
            <a:r>
              <a:rPr lang="en-US" dirty="0" err="1" smtClean="0"/>
              <a:t>proponha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medida</a:t>
            </a:r>
            <a:r>
              <a:rPr lang="en-US" dirty="0" smtClean="0"/>
              <a:t> do </a:t>
            </a:r>
            <a:r>
              <a:rPr lang="en-US" dirty="0" err="1" smtClean="0"/>
              <a:t>possível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estrutura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o </a:t>
            </a:r>
            <a:r>
              <a:rPr lang="en-US" dirty="0" err="1" smtClean="0"/>
              <a:t>composto</a:t>
            </a:r>
            <a:r>
              <a:rPr lang="en-US" dirty="0" smtClean="0"/>
              <a:t>. </a:t>
            </a:r>
            <a:r>
              <a:rPr lang="en-US" dirty="0" err="1" smtClean="0"/>
              <a:t>Identifique</a:t>
            </a:r>
            <a:r>
              <a:rPr lang="en-US" dirty="0" smtClean="0"/>
              <a:t> e </a:t>
            </a:r>
            <a:r>
              <a:rPr lang="en-US" dirty="0" err="1" smtClean="0"/>
              <a:t>justifique</a:t>
            </a:r>
            <a:r>
              <a:rPr lang="en-US" dirty="0" smtClean="0"/>
              <a:t> as </a:t>
            </a:r>
            <a:r>
              <a:rPr lang="en-US" dirty="0" err="1" smtClean="0"/>
              <a:t>suas</a:t>
            </a:r>
            <a:r>
              <a:rPr lang="en-US" dirty="0" smtClean="0"/>
              <a:t> </a:t>
            </a:r>
            <a:r>
              <a:rPr lang="en-US" dirty="0" err="1" smtClean="0"/>
              <a:t>respostas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6076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3A07CFB-DAD4-EF4D-A431-A1D61782F0AC}" type="slidenum">
              <a:rPr lang="pt-BR"/>
              <a:pPr eaLnBrk="1" hangingPunct="1"/>
              <a:t>2</a:t>
            </a:fld>
            <a:endParaRPr lang="pt-BR"/>
          </a:p>
        </p:txBody>
      </p:sp>
      <p:pic>
        <p:nvPicPr>
          <p:cNvPr id="24581" name="Picture 8" descr="irunk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687" y="568821"/>
            <a:ext cx="8110576" cy="3704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3924300" y="2636838"/>
            <a:ext cx="574675" cy="358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5102225" y="1989138"/>
            <a:ext cx="503238" cy="358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824506" y="2995613"/>
            <a:ext cx="916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7</a:t>
            </a:r>
            <a:r>
              <a:rPr lang="en-US" dirty="0" smtClean="0"/>
              <a:t>H</a:t>
            </a:r>
            <a:r>
              <a:rPr lang="en-US" baseline="-25000" dirty="0" smtClean="0"/>
              <a:t>12</a:t>
            </a:r>
            <a:r>
              <a:rPr lang="en-US" dirty="0" smtClean="0"/>
              <a:t>O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</p:spTree>
    <p:extLst>
      <p:ext uri="{BB962C8B-B14F-4D97-AF65-F5344CB8AC3E}">
        <p14:creationId xmlns="" xmlns:p14="http://schemas.microsoft.com/office/powerpoint/2010/main" val="2044181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2" grpId="0" animBg="1"/>
      <p:bldP spid="4097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16D588B-E352-364B-8178-521408CB7DA1}" type="slidenum">
              <a:rPr lang="pt-BR"/>
              <a:pPr eaLnBrk="1" hangingPunct="1"/>
              <a:t>3</a:t>
            </a:fld>
            <a:endParaRPr lang="pt-BR"/>
          </a:p>
        </p:txBody>
      </p:sp>
      <p:pic>
        <p:nvPicPr>
          <p:cNvPr id="2560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989" y="525462"/>
            <a:ext cx="7921625" cy="393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91486" y="5486400"/>
            <a:ext cx="916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8</a:t>
            </a:r>
            <a:r>
              <a:rPr lang="en-US" dirty="0" smtClean="0"/>
              <a:t>H</a:t>
            </a:r>
            <a:r>
              <a:rPr lang="en-US" baseline="-25000" dirty="0" smtClean="0"/>
              <a:t>16</a:t>
            </a:r>
            <a:r>
              <a:rPr lang="en-US" dirty="0" smtClean="0"/>
              <a:t>O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</p:spTree>
    <p:extLst>
      <p:ext uri="{BB962C8B-B14F-4D97-AF65-F5344CB8AC3E}">
        <p14:creationId xmlns="" xmlns:p14="http://schemas.microsoft.com/office/powerpoint/2010/main" val="244502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B3973DF-2994-324C-9D0A-F876FF54F091}" type="slidenum">
              <a:rPr lang="pt-BR"/>
              <a:pPr eaLnBrk="1" hangingPunct="1"/>
              <a:t>4</a:t>
            </a:fld>
            <a:endParaRPr lang="pt-BR"/>
          </a:p>
        </p:txBody>
      </p:sp>
      <p:pic>
        <p:nvPicPr>
          <p:cNvPr id="2765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80" y="590464"/>
            <a:ext cx="8285520" cy="415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56952" y="3387777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7</a:t>
            </a:r>
            <a:r>
              <a:rPr lang="en-US" dirty="0" smtClean="0"/>
              <a:t>H</a:t>
            </a:r>
            <a:r>
              <a:rPr lang="en-US" baseline="-25000" dirty="0" smtClean="0"/>
              <a:t>6</a:t>
            </a:r>
            <a:r>
              <a:rPr lang="en-US" dirty="0" smtClean="0"/>
              <a:t>O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</p:spTree>
    <p:extLst>
      <p:ext uri="{BB962C8B-B14F-4D97-AF65-F5344CB8AC3E}">
        <p14:creationId xmlns="" xmlns:p14="http://schemas.microsoft.com/office/powerpoint/2010/main" val="266997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25A47EC-A634-B143-A8D9-FD4438E7A264}" type="slidenum">
              <a:rPr lang="pt-BR"/>
              <a:pPr eaLnBrk="1" hangingPunct="1"/>
              <a:t>5</a:t>
            </a:fld>
            <a:endParaRPr lang="pt-BR"/>
          </a:p>
        </p:txBody>
      </p:sp>
      <p:pic>
        <p:nvPicPr>
          <p:cNvPr id="2867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8" y="115888"/>
            <a:ext cx="7559675" cy="372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9946" name="Rectangle 10"/>
          <p:cNvSpPr>
            <a:spLocks noChangeArrowheads="1"/>
          </p:cNvSpPr>
          <p:nvPr/>
        </p:nvSpPr>
        <p:spPr bwMode="auto">
          <a:xfrm>
            <a:off x="3349625" y="3716338"/>
            <a:ext cx="574675" cy="358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56952" y="2803161"/>
            <a:ext cx="763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13</a:t>
            </a:r>
            <a:r>
              <a:rPr lang="en-US" dirty="0" smtClean="0"/>
              <a:t>H</a:t>
            </a:r>
            <a:r>
              <a:rPr lang="en-US" baseline="-25000" dirty="0" smtClean="0"/>
              <a:t>12</a:t>
            </a:r>
            <a:endParaRPr lang="en-US" baseline="-25000" dirty="0"/>
          </a:p>
        </p:txBody>
      </p:sp>
    </p:spTree>
    <p:extLst>
      <p:ext uri="{BB962C8B-B14F-4D97-AF65-F5344CB8AC3E}">
        <p14:creationId xmlns="" xmlns:p14="http://schemas.microsoft.com/office/powerpoint/2010/main" val="62864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96900" y="1052513"/>
            <a:ext cx="8007350" cy="4191000"/>
          </a:xfrm>
        </p:spPr>
        <p:txBody>
          <a:bodyPr/>
          <a:lstStyle/>
          <a:p>
            <a:pPr marL="0" indent="0" algn="just">
              <a:buFont typeface="Wingdings" charset="0"/>
              <a:buNone/>
              <a:defRPr/>
            </a:pPr>
            <a:r>
              <a:rPr lang="pt-BR" sz="2000" b="1" dirty="0" smtClean="0">
                <a:latin typeface="Arial" charset="0"/>
                <a:cs typeface="Arial" charset="0"/>
              </a:rPr>
              <a:t>Os </a:t>
            </a:r>
            <a:r>
              <a:rPr lang="pt-BR" sz="2000" b="1" dirty="0">
                <a:latin typeface="Arial" charset="0"/>
                <a:cs typeface="Arial" charset="0"/>
              </a:rPr>
              <a:t>espectros abaixo são do </a:t>
            </a:r>
            <a:r>
              <a:rPr lang="pt-BR" sz="2000" b="1" dirty="0" err="1">
                <a:latin typeface="Arial" charset="0"/>
                <a:cs typeface="Arial" charset="0"/>
              </a:rPr>
              <a:t>cicloexano</a:t>
            </a:r>
            <a:r>
              <a:rPr lang="pt-BR" sz="2000" b="1" dirty="0">
                <a:latin typeface="Arial" charset="0"/>
                <a:cs typeface="Arial" charset="0"/>
              </a:rPr>
              <a:t> e do </a:t>
            </a:r>
            <a:r>
              <a:rPr lang="pt-BR" sz="2000" b="1" dirty="0" err="1">
                <a:latin typeface="Arial" charset="0"/>
                <a:cs typeface="Arial" charset="0"/>
              </a:rPr>
              <a:t>cicloexeno</a:t>
            </a:r>
            <a:r>
              <a:rPr lang="pt-BR" sz="2000" b="1" dirty="0">
                <a:latin typeface="Arial" charset="0"/>
                <a:cs typeface="Arial" charset="0"/>
              </a:rPr>
              <a:t>. Relacione cada espectro com seu composto e caracterize as principais bandas de absorção.</a:t>
            </a:r>
          </a:p>
          <a:p>
            <a:pPr marL="0" indent="0" algn="just">
              <a:buFont typeface="Wingdings" charset="0"/>
              <a:buNone/>
              <a:defRPr/>
            </a:pPr>
            <a:endParaRPr lang="pt-BR" dirty="0">
              <a:latin typeface="Arial" charset="0"/>
              <a:cs typeface="Arial" charset="0"/>
            </a:endParaRPr>
          </a:p>
        </p:txBody>
      </p:sp>
      <p:pic>
        <p:nvPicPr>
          <p:cNvPr id="111619" name="Picture 4"/>
          <p:cNvPicPr>
            <a:picLocks noChangeAspect="1" noChangeArrowheads="1"/>
          </p:cNvPicPr>
          <p:nvPr/>
        </p:nvPicPr>
        <p:blipFill>
          <a:blip r:embed="rId2">
            <a:lum bright="-18000" contrast="42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143" t="2338" r="867" b="49988"/>
          <a:stretch>
            <a:fillRect/>
          </a:stretch>
        </p:blipFill>
        <p:spPr bwMode="auto">
          <a:xfrm>
            <a:off x="1979613" y="2060575"/>
            <a:ext cx="5761037" cy="237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20" name="Picture 5"/>
          <p:cNvPicPr>
            <a:picLocks noChangeAspect="1" noChangeArrowheads="1"/>
          </p:cNvPicPr>
          <p:nvPr/>
        </p:nvPicPr>
        <p:blipFill>
          <a:blip r:embed="rId2">
            <a:lum bright="-18000" contrast="42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143" t="53395" r="867" b="839"/>
          <a:stretch>
            <a:fillRect/>
          </a:stretch>
        </p:blipFill>
        <p:spPr bwMode="auto">
          <a:xfrm>
            <a:off x="1984375" y="4508500"/>
            <a:ext cx="5756275" cy="227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83561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z="2000" dirty="0" smtClean="0">
                <a:solidFill>
                  <a:schemeClr val="tx1"/>
                </a:solidFill>
                <a:latin typeface="Arial Black" charset="0"/>
                <a:cs typeface="Arial" charset="0"/>
              </a:rPr>
              <a:t>Com </a:t>
            </a:r>
            <a:r>
              <a:rPr lang="pt-BR" sz="2000" dirty="0">
                <a:solidFill>
                  <a:schemeClr val="tx1"/>
                </a:solidFill>
                <a:latin typeface="Arial Black" charset="0"/>
                <a:cs typeface="Arial" charset="0"/>
              </a:rPr>
              <a:t>a fórmula molecular proponha uma estrutura para a substância abaixo</a:t>
            </a:r>
            <a:r>
              <a:rPr lang="pt-BR" sz="2000" dirty="0" smtClean="0">
                <a:solidFill>
                  <a:schemeClr val="tx1"/>
                </a:solidFill>
                <a:latin typeface="Arial Black" charset="0"/>
                <a:cs typeface="Arial" charset="0"/>
              </a:rPr>
              <a:t>.</a:t>
            </a:r>
            <a:br>
              <a:rPr lang="pt-BR" sz="2000" dirty="0" smtClean="0">
                <a:solidFill>
                  <a:schemeClr val="tx1"/>
                </a:solidFill>
                <a:latin typeface="Arial Black" charset="0"/>
                <a:cs typeface="Arial" charset="0"/>
              </a:rPr>
            </a:br>
            <a:r>
              <a:rPr lang="pt-BR" sz="2000" dirty="0" smtClean="0">
                <a:latin typeface="Arial Black" charset="0"/>
                <a:cs typeface="Arial" charset="0"/>
              </a:rPr>
              <a:t>C</a:t>
            </a:r>
            <a:r>
              <a:rPr lang="pt-BR" sz="2000" baseline="-25000" dirty="0" smtClean="0">
                <a:latin typeface="Arial Black" charset="0"/>
                <a:cs typeface="Arial" charset="0"/>
              </a:rPr>
              <a:t>10</a:t>
            </a:r>
            <a:r>
              <a:rPr lang="pt-BR" sz="2000" dirty="0" smtClean="0">
                <a:latin typeface="Arial Black" charset="0"/>
                <a:cs typeface="Arial" charset="0"/>
              </a:rPr>
              <a:t>H</a:t>
            </a:r>
            <a:r>
              <a:rPr lang="pt-BR" sz="2000" baseline="-25000" dirty="0" smtClean="0">
                <a:latin typeface="Arial Black" charset="0"/>
                <a:cs typeface="Arial" charset="0"/>
              </a:rPr>
              <a:t>20</a:t>
            </a:r>
            <a:r>
              <a:rPr lang="pt-BR" sz="2000" dirty="0" smtClean="0">
                <a:latin typeface="Arial Black" charset="0"/>
                <a:cs typeface="Arial" charset="0"/>
              </a:rPr>
              <a:t>O</a:t>
            </a:r>
            <a:endParaRPr lang="pt-BR" sz="2000" dirty="0">
              <a:solidFill>
                <a:schemeClr val="tx1"/>
              </a:solidFill>
              <a:latin typeface="Arial Black" charset="0"/>
              <a:cs typeface="Arial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473200" y="1428750"/>
            <a:ext cx="7021513" cy="5429250"/>
            <a:chOff x="1473200" y="1428750"/>
            <a:chExt cx="7021513" cy="5429250"/>
          </a:xfrm>
        </p:grpSpPr>
        <p:pic>
          <p:nvPicPr>
            <p:cNvPr id="112641" name="Picture 5" descr="IM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3200" y="1428750"/>
              <a:ext cx="7021513" cy="5429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1790700" y="1625600"/>
              <a:ext cx="762000" cy="2667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1854098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8296</TotalTime>
  <Words>78</Words>
  <Application>Microsoft Office PowerPoint</Application>
  <PresentationFormat>Apresentação na tela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Com a fórmula molecular proponha uma estrutura para a substância abaixo. C10H20O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Angelica Soares</dc:creator>
  <cp:lastModifiedBy>Leandro</cp:lastModifiedBy>
  <cp:revision>6</cp:revision>
  <dcterms:created xsi:type="dcterms:W3CDTF">2014-05-23T19:41:56Z</dcterms:created>
  <dcterms:modified xsi:type="dcterms:W3CDTF">2020-08-25T23:03:25Z</dcterms:modified>
</cp:coreProperties>
</file>